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5143500" type="screen16x9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63" d="100"/>
          <a:sy n="163" d="100"/>
        </p:scale>
        <p:origin x="-108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896EBA-3F8F-4B92-AAC2-FABCB044F02C}" type="datetime1">
              <a:rPr lang="fr-FR" altLang="zh-HK"/>
              <a:pPr/>
              <a:t>21/11/2018</a:t>
            </a:fld>
            <a:endParaRPr lang="fr-CA" altLang="zh-HK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HK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237EE7-82D0-46EC-B52E-599642152629}" type="slidenum">
              <a:rPr lang="fr-CA" altLang="zh-HK"/>
              <a:pPr/>
              <a:t>‹#›</a:t>
            </a:fld>
            <a:endParaRPr lang="fr-CA" altLang="zh-HK"/>
          </a:p>
        </p:txBody>
      </p:sp>
    </p:spTree>
    <p:extLst>
      <p:ext uri="{BB962C8B-B14F-4D97-AF65-F5344CB8AC3E}">
        <p14:creationId xmlns:p14="http://schemas.microsoft.com/office/powerpoint/2010/main" val="403077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CDCCE3-6B09-4F8C-93F3-005E081EB512}" type="datetime1">
              <a:rPr lang="fr-FR" altLang="zh-HK"/>
              <a:pPr/>
              <a:t>21/11/2018</a:t>
            </a:fld>
            <a:endParaRPr lang="fr-CA" altLang="zh-HK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HK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3372F3-BC30-4B01-A306-F877932F0152}" type="slidenum">
              <a:rPr lang="fr-CA" altLang="zh-HK"/>
              <a:pPr/>
              <a:t>‹#›</a:t>
            </a:fld>
            <a:endParaRPr lang="fr-CA" altLang="zh-HK"/>
          </a:p>
        </p:txBody>
      </p:sp>
    </p:spTree>
    <p:extLst>
      <p:ext uri="{BB962C8B-B14F-4D97-AF65-F5344CB8AC3E}">
        <p14:creationId xmlns:p14="http://schemas.microsoft.com/office/powerpoint/2010/main" val="416553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966155-B182-438F-810F-777D9D7DBF7D}" type="datetime1">
              <a:rPr lang="fr-FR" altLang="zh-HK"/>
              <a:pPr/>
              <a:t>21/11/2018</a:t>
            </a:fld>
            <a:endParaRPr lang="fr-CA" altLang="zh-HK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HK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F22543-9261-4899-B70D-2CF5C4A9EB23}" type="slidenum">
              <a:rPr lang="fr-CA" altLang="zh-HK"/>
              <a:pPr/>
              <a:t>‹#›</a:t>
            </a:fld>
            <a:endParaRPr lang="fr-CA" altLang="zh-HK"/>
          </a:p>
        </p:txBody>
      </p:sp>
    </p:spTree>
    <p:extLst>
      <p:ext uri="{BB962C8B-B14F-4D97-AF65-F5344CB8AC3E}">
        <p14:creationId xmlns:p14="http://schemas.microsoft.com/office/powerpoint/2010/main" val="954687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D4D621-9FF1-4E39-961C-24F60BB09C2F}" type="datetime1">
              <a:rPr lang="fr-FR" altLang="zh-HK"/>
              <a:pPr/>
              <a:t>21/11/2018</a:t>
            </a:fld>
            <a:endParaRPr lang="fr-CA" altLang="zh-HK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HK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0B21E0-B37C-4562-8BFA-7737DB4BE969}" type="slidenum">
              <a:rPr lang="fr-CA" altLang="zh-HK"/>
              <a:pPr/>
              <a:t>‹#›</a:t>
            </a:fld>
            <a:endParaRPr lang="fr-CA" altLang="zh-HK"/>
          </a:p>
        </p:txBody>
      </p:sp>
    </p:spTree>
    <p:extLst>
      <p:ext uri="{BB962C8B-B14F-4D97-AF65-F5344CB8AC3E}">
        <p14:creationId xmlns:p14="http://schemas.microsoft.com/office/powerpoint/2010/main" val="3650473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D4C216-17B2-4C81-9EB2-87DB26544034}" type="datetime1">
              <a:rPr lang="fr-FR" altLang="zh-HK"/>
              <a:pPr/>
              <a:t>21/11/2018</a:t>
            </a:fld>
            <a:endParaRPr lang="fr-CA" altLang="zh-HK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HK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17AFDF-20E6-42DB-AD3B-DD738B1082C0}" type="slidenum">
              <a:rPr lang="fr-CA" altLang="zh-HK"/>
              <a:pPr/>
              <a:t>‹#›</a:t>
            </a:fld>
            <a:endParaRPr lang="fr-CA" altLang="zh-HK"/>
          </a:p>
        </p:txBody>
      </p:sp>
    </p:spTree>
    <p:extLst>
      <p:ext uri="{BB962C8B-B14F-4D97-AF65-F5344CB8AC3E}">
        <p14:creationId xmlns:p14="http://schemas.microsoft.com/office/powerpoint/2010/main" val="1374223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1318E8-3F1C-4766-878C-C3B79DBE8A50}" type="datetime1">
              <a:rPr lang="fr-FR" altLang="zh-HK"/>
              <a:pPr/>
              <a:t>21/11/2018</a:t>
            </a:fld>
            <a:endParaRPr lang="fr-CA" altLang="zh-HK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HK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B632AF-9A18-4324-8E17-CD4239731C33}" type="slidenum">
              <a:rPr lang="fr-CA" altLang="zh-HK"/>
              <a:pPr/>
              <a:t>‹#›</a:t>
            </a:fld>
            <a:endParaRPr lang="fr-CA" altLang="zh-HK"/>
          </a:p>
        </p:txBody>
      </p:sp>
    </p:spTree>
    <p:extLst>
      <p:ext uri="{BB962C8B-B14F-4D97-AF65-F5344CB8AC3E}">
        <p14:creationId xmlns:p14="http://schemas.microsoft.com/office/powerpoint/2010/main" val="1029895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3E905E-ED37-4D02-8D0A-F8859CDB5D26}" type="datetime1">
              <a:rPr lang="fr-FR" altLang="zh-HK"/>
              <a:pPr/>
              <a:t>21/11/2018</a:t>
            </a:fld>
            <a:endParaRPr lang="fr-CA" altLang="zh-HK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HK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BC1F92-698F-429B-A311-6E0F820C0671}" type="slidenum">
              <a:rPr lang="fr-CA" altLang="zh-HK"/>
              <a:pPr/>
              <a:t>‹#›</a:t>
            </a:fld>
            <a:endParaRPr lang="fr-CA" altLang="zh-HK"/>
          </a:p>
        </p:txBody>
      </p:sp>
    </p:spTree>
    <p:extLst>
      <p:ext uri="{BB962C8B-B14F-4D97-AF65-F5344CB8AC3E}">
        <p14:creationId xmlns:p14="http://schemas.microsoft.com/office/powerpoint/2010/main" val="2864819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3946D7-817B-4170-9A29-A4D6663E7196}" type="datetime1">
              <a:rPr lang="fr-FR" altLang="zh-HK"/>
              <a:pPr/>
              <a:t>21/11/2018</a:t>
            </a:fld>
            <a:endParaRPr lang="fr-CA" altLang="zh-HK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HK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8C2536-9144-4D0E-85F5-7A72379C66BD}" type="slidenum">
              <a:rPr lang="fr-CA" altLang="zh-HK"/>
              <a:pPr/>
              <a:t>‹#›</a:t>
            </a:fld>
            <a:endParaRPr lang="fr-CA" altLang="zh-HK"/>
          </a:p>
        </p:txBody>
      </p:sp>
    </p:spTree>
    <p:extLst>
      <p:ext uri="{BB962C8B-B14F-4D97-AF65-F5344CB8AC3E}">
        <p14:creationId xmlns:p14="http://schemas.microsoft.com/office/powerpoint/2010/main" val="741715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0243C4-92C3-4EC9-8DB2-45124C3293D0}" type="datetime1">
              <a:rPr lang="fr-FR" altLang="zh-HK"/>
              <a:pPr/>
              <a:t>21/11/2018</a:t>
            </a:fld>
            <a:endParaRPr lang="fr-CA" altLang="zh-HK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HK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9DFB36-C594-475E-8F4C-AD6AE209A1E2}" type="slidenum">
              <a:rPr lang="fr-CA" altLang="zh-HK"/>
              <a:pPr/>
              <a:t>‹#›</a:t>
            </a:fld>
            <a:endParaRPr lang="fr-CA" altLang="zh-HK"/>
          </a:p>
        </p:txBody>
      </p:sp>
    </p:spTree>
    <p:extLst>
      <p:ext uri="{BB962C8B-B14F-4D97-AF65-F5344CB8AC3E}">
        <p14:creationId xmlns:p14="http://schemas.microsoft.com/office/powerpoint/2010/main" val="3264117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B7B8B7-D404-4662-A5B1-B93053FD855A}" type="datetime1">
              <a:rPr lang="fr-FR" altLang="zh-HK"/>
              <a:pPr/>
              <a:t>21/11/2018</a:t>
            </a:fld>
            <a:endParaRPr lang="fr-CA" altLang="zh-HK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HK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D171C-24AB-46BC-922F-52E4CDE476AA}" type="slidenum">
              <a:rPr lang="fr-CA" altLang="zh-HK"/>
              <a:pPr/>
              <a:t>‹#›</a:t>
            </a:fld>
            <a:endParaRPr lang="fr-CA" altLang="zh-HK"/>
          </a:p>
        </p:txBody>
      </p:sp>
    </p:spTree>
    <p:extLst>
      <p:ext uri="{BB962C8B-B14F-4D97-AF65-F5344CB8AC3E}">
        <p14:creationId xmlns:p14="http://schemas.microsoft.com/office/powerpoint/2010/main" val="1245199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E9AA3F-86C6-4888-A3DB-7052C9627A0B}" type="datetime1">
              <a:rPr lang="fr-FR" altLang="zh-HK"/>
              <a:pPr/>
              <a:t>21/11/2018</a:t>
            </a:fld>
            <a:endParaRPr lang="fr-CA" altLang="zh-HK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HK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8FD5B8-2548-4D1E-AED8-341F8D2F9602}" type="slidenum">
              <a:rPr lang="fr-CA" altLang="zh-HK"/>
              <a:pPr/>
              <a:t>‹#›</a:t>
            </a:fld>
            <a:endParaRPr lang="fr-CA" altLang="zh-HK"/>
          </a:p>
        </p:txBody>
      </p:sp>
    </p:spTree>
    <p:extLst>
      <p:ext uri="{BB962C8B-B14F-4D97-AF65-F5344CB8AC3E}">
        <p14:creationId xmlns:p14="http://schemas.microsoft.com/office/powerpoint/2010/main" val="561526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altLang="zh-HK" smtClean="0"/>
              <a:t>Cliquez pour modifier le style du titre</a:t>
            </a:r>
          </a:p>
        </p:txBody>
      </p:sp>
      <p:sp>
        <p:nvSpPr>
          <p:cNvPr id="819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altLang="zh-HK" smtClean="0"/>
              <a:t>Cliquez pour modifier les styles du texte du masque</a:t>
            </a:r>
          </a:p>
          <a:p>
            <a:pPr lvl="1"/>
            <a:r>
              <a:rPr lang="fr-CA" altLang="zh-HK" smtClean="0"/>
              <a:t>Deuxième niveau</a:t>
            </a:r>
          </a:p>
          <a:p>
            <a:pPr lvl="2"/>
            <a:r>
              <a:rPr lang="fr-CA" altLang="zh-HK" smtClean="0"/>
              <a:t>Troisième niveau</a:t>
            </a:r>
          </a:p>
          <a:p>
            <a:pPr lvl="3"/>
            <a:r>
              <a:rPr lang="fr-CA" altLang="zh-HK" smtClean="0"/>
              <a:t>Quatrième niveau</a:t>
            </a:r>
          </a:p>
          <a:p>
            <a:pPr lvl="4"/>
            <a:r>
              <a:rPr lang="fr-CA" altLang="zh-HK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724F56F-5111-40BB-9157-E329F4DC2FF2}" type="datetime1">
              <a:rPr lang="fr-FR" altLang="zh-HK"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21/11/2018</a:t>
            </a:fld>
            <a:endParaRPr lang="fr-CA" altLang="zh-HK">
              <a:ea typeface="ＭＳ Ｐゴシック" pitchFamily="34" charset="-128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CA" altLang="zh-HK">
              <a:ea typeface="ＭＳ Ｐゴシック" pitchFamily="34" charset="-12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CBF9BCC-54B9-4092-95C4-27A11D13D940}" type="slidenum">
              <a:rPr lang="fr-CA" altLang="zh-HK"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fr-CA" altLang="zh-HK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5924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re 1"/>
          <p:cNvSpPr>
            <a:spLocks/>
          </p:cNvSpPr>
          <p:nvPr/>
        </p:nvSpPr>
        <p:spPr bwMode="auto">
          <a:xfrm>
            <a:off x="685800" y="571502"/>
            <a:ext cx="77724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fr-CA" sz="4800" b="1" dirty="0">
                <a:solidFill>
                  <a:srgbClr val="FFFFFF"/>
                </a:solidFill>
                <a:latin typeface="Calibri" pitchFamily="34" charset="0"/>
                <a:ea typeface="新細明體" pitchFamily="18" charset="-120"/>
              </a:rPr>
              <a:t>讓我謙卑屈膝俯拜</a:t>
            </a:r>
            <a:endParaRPr lang="fr-FR" altLang="zh-HK" sz="4800" b="1" dirty="0">
              <a:solidFill>
                <a:srgbClr val="FFFFFF"/>
              </a:solidFill>
              <a:latin typeface="Calibri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6373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re 1"/>
          <p:cNvSpPr>
            <a:spLocks/>
          </p:cNvSpPr>
          <p:nvPr/>
        </p:nvSpPr>
        <p:spPr bwMode="auto">
          <a:xfrm>
            <a:off x="685800" y="514350"/>
            <a:ext cx="7772400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fr-CA" sz="4400">
                <a:solidFill>
                  <a:srgbClr val="FFFFFF"/>
                </a:solidFill>
                <a:latin typeface="Calibri" pitchFamily="34" charset="0"/>
                <a:ea typeface="新細明體" pitchFamily="18" charset="-120"/>
              </a:rPr>
              <a:t>讓我謙卑屈膝俯拜</a:t>
            </a:r>
            <a:br>
              <a:rPr lang="zh-TW" altLang="fr-CA" sz="4400">
                <a:solidFill>
                  <a:srgbClr val="FFFFFF"/>
                </a:solidFill>
                <a:latin typeface="Calibri" pitchFamily="34" charset="0"/>
                <a:ea typeface="新細明體" pitchFamily="18" charset="-120"/>
              </a:rPr>
            </a:br>
            <a:r>
              <a:rPr lang="zh-TW" altLang="fr-CA" sz="4400">
                <a:solidFill>
                  <a:srgbClr val="FFFFFF"/>
                </a:solidFill>
                <a:latin typeface="Calibri" pitchFamily="34" charset="0"/>
                <a:ea typeface="新細明體" pitchFamily="18" charset="-120"/>
              </a:rPr>
              <a:t>同來讚美高舉主的榮耀</a:t>
            </a:r>
            <a:br>
              <a:rPr lang="zh-TW" altLang="fr-CA" sz="4400">
                <a:solidFill>
                  <a:srgbClr val="FFFFFF"/>
                </a:solidFill>
                <a:latin typeface="Calibri" pitchFamily="34" charset="0"/>
                <a:ea typeface="新細明體" pitchFamily="18" charset="-120"/>
              </a:rPr>
            </a:br>
            <a:r>
              <a:rPr lang="zh-TW" altLang="fr-CA" sz="4400">
                <a:solidFill>
                  <a:srgbClr val="FFFFFF"/>
                </a:solidFill>
                <a:latin typeface="Calibri" pitchFamily="34" charset="0"/>
                <a:ea typeface="新細明體" pitchFamily="18" charset="-120"/>
              </a:rPr>
              <a:t>讓我謙卑屈膝俯拜</a:t>
            </a:r>
            <a:br>
              <a:rPr lang="zh-TW" altLang="fr-CA" sz="4400">
                <a:solidFill>
                  <a:srgbClr val="FFFFFF"/>
                </a:solidFill>
                <a:latin typeface="Calibri" pitchFamily="34" charset="0"/>
                <a:ea typeface="新細明體" pitchFamily="18" charset="-120"/>
              </a:rPr>
            </a:br>
            <a:r>
              <a:rPr lang="zh-TW" altLang="fr-CA" sz="4400">
                <a:solidFill>
                  <a:srgbClr val="FFFFFF"/>
                </a:solidFill>
                <a:latin typeface="Calibri" pitchFamily="34" charset="0"/>
                <a:ea typeface="新細明體" pitchFamily="18" charset="-120"/>
              </a:rPr>
              <a:t>全然敬拜寶座面前</a:t>
            </a:r>
            <a:br>
              <a:rPr lang="zh-TW" altLang="fr-CA" sz="4400">
                <a:solidFill>
                  <a:srgbClr val="FFFFFF"/>
                </a:solidFill>
                <a:latin typeface="Calibri" pitchFamily="34" charset="0"/>
                <a:ea typeface="新細明體" pitchFamily="18" charset="-120"/>
              </a:rPr>
            </a:br>
            <a:r>
              <a:rPr lang="zh-TW" altLang="fr-CA" sz="4400">
                <a:solidFill>
                  <a:srgbClr val="FFFFFF"/>
                </a:solidFill>
                <a:latin typeface="Calibri" pitchFamily="34" charset="0"/>
                <a:ea typeface="新細明體" pitchFamily="18" charset="-120"/>
              </a:rPr>
              <a:t>深深讚頌你 </a:t>
            </a:r>
          </a:p>
        </p:txBody>
      </p:sp>
      <p:sp>
        <p:nvSpPr>
          <p:cNvPr id="2" name="Rectangle 1"/>
          <p:cNvSpPr/>
          <p:nvPr/>
        </p:nvSpPr>
        <p:spPr>
          <a:xfrm>
            <a:off x="5746990" y="4587974"/>
            <a:ext cx="24176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TW" altLang="fr-CA" b="1" dirty="0" smtClean="0">
                <a:solidFill>
                  <a:srgbClr val="FFFFFF"/>
                </a:solidFill>
                <a:latin typeface="Calibri" pitchFamily="34" charset="0"/>
                <a:ea typeface="新細明體" pitchFamily="18" charset="-120"/>
              </a:rPr>
              <a:t>讓我謙卑屈膝俯拜 </a:t>
            </a:r>
            <a:r>
              <a:rPr lang="en-US" altLang="zh-TW" b="1" dirty="0" smtClean="0">
                <a:solidFill>
                  <a:srgbClr val="FFFFFF"/>
                </a:solidFill>
                <a:latin typeface="Calibri" pitchFamily="34" charset="0"/>
                <a:ea typeface="新細明體" pitchFamily="18" charset="-120"/>
              </a:rPr>
              <a:t>1/2</a:t>
            </a:r>
            <a:endParaRPr lang="fr-FR" altLang="zh-HK" b="1" dirty="0">
              <a:solidFill>
                <a:srgbClr val="FFFFFF"/>
              </a:solidFill>
              <a:latin typeface="Calibri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2661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re 1"/>
          <p:cNvSpPr>
            <a:spLocks noGrp="1"/>
          </p:cNvSpPr>
          <p:nvPr>
            <p:ph type="ctrTitle" idx="4294967295"/>
          </p:nvPr>
        </p:nvSpPr>
        <p:spPr>
          <a:xfrm>
            <a:off x="762000" y="285750"/>
            <a:ext cx="7696200" cy="3028950"/>
          </a:xfrm>
        </p:spPr>
        <p:txBody>
          <a:bodyPr/>
          <a:lstStyle/>
          <a:p>
            <a:pPr eaLnBrk="1" hangingPunct="1"/>
            <a:r>
              <a:rPr lang="zh-TW" altLang="fr-CA" dirty="0" smtClean="0">
                <a:solidFill>
                  <a:schemeClr val="bg1"/>
                </a:solidFill>
                <a:ea typeface="新細明體" pitchFamily="18" charset="-120"/>
              </a:rPr>
              <a:t>來舉雙手  頌唱哈利路亞</a:t>
            </a:r>
            <a:br>
              <a:rPr lang="zh-TW" altLang="fr-CA" dirty="0" smtClean="0">
                <a:solidFill>
                  <a:schemeClr val="bg1"/>
                </a:solidFill>
                <a:ea typeface="新細明體" pitchFamily="18" charset="-120"/>
              </a:rPr>
            </a:br>
            <a:r>
              <a:rPr lang="zh-TW" altLang="fr-CA" dirty="0" smtClean="0">
                <a:solidFill>
                  <a:schemeClr val="bg1"/>
                </a:solidFill>
                <a:ea typeface="新細明體" pitchFamily="18" charset="-120"/>
              </a:rPr>
              <a:t>唯有你施恩典捨身拯救</a:t>
            </a:r>
            <a:br>
              <a:rPr lang="zh-TW" altLang="fr-CA" dirty="0" smtClean="0">
                <a:solidFill>
                  <a:schemeClr val="bg1"/>
                </a:solidFill>
                <a:ea typeface="新細明體" pitchFamily="18" charset="-120"/>
              </a:rPr>
            </a:br>
            <a:r>
              <a:rPr lang="zh-TW" altLang="fr-CA" dirty="0" smtClean="0">
                <a:solidFill>
                  <a:schemeClr val="bg1"/>
                </a:solidFill>
                <a:ea typeface="新細明體" pitchFamily="18" charset="-120"/>
              </a:rPr>
              <a:t>獻奉我聲音我雙手</a:t>
            </a:r>
            <a:br>
              <a:rPr lang="zh-TW" altLang="fr-CA" dirty="0" smtClean="0">
                <a:solidFill>
                  <a:schemeClr val="bg1"/>
                </a:solidFill>
                <a:ea typeface="新細明體" pitchFamily="18" charset="-120"/>
              </a:rPr>
            </a:br>
            <a:r>
              <a:rPr lang="zh-TW" altLang="fr-CA" dirty="0" smtClean="0">
                <a:solidFill>
                  <a:schemeClr val="bg1"/>
                </a:solidFill>
                <a:ea typeface="新細明體" pitchFamily="18" charset="-120"/>
              </a:rPr>
              <a:t>我的一生都要讚頌</a:t>
            </a:r>
            <a:br>
              <a:rPr lang="zh-TW" altLang="fr-CA" dirty="0" smtClean="0">
                <a:solidFill>
                  <a:schemeClr val="bg1"/>
                </a:solidFill>
                <a:ea typeface="新細明體" pitchFamily="18" charset="-120"/>
              </a:rPr>
            </a:br>
            <a:r>
              <a:rPr lang="zh-TW" altLang="fr-CA" dirty="0" smtClean="0">
                <a:solidFill>
                  <a:schemeClr val="bg1"/>
                </a:solidFill>
                <a:ea typeface="新細明體" pitchFamily="18" charset="-120"/>
              </a:rPr>
              <a:t>榮耀都歸於  主基督我上帝</a:t>
            </a:r>
          </a:p>
        </p:txBody>
      </p:sp>
      <p:sp>
        <p:nvSpPr>
          <p:cNvPr id="3" name="Rectangle 2"/>
          <p:cNvSpPr/>
          <p:nvPr/>
        </p:nvSpPr>
        <p:spPr>
          <a:xfrm>
            <a:off x="5746990" y="4587974"/>
            <a:ext cx="24176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TW" altLang="fr-CA" b="1" dirty="0" smtClean="0">
                <a:solidFill>
                  <a:srgbClr val="FFFFFF"/>
                </a:solidFill>
                <a:latin typeface="Calibri" pitchFamily="34" charset="0"/>
                <a:ea typeface="新細明體" pitchFamily="18" charset="-120"/>
              </a:rPr>
              <a:t>讓我謙卑屈膝俯拜 </a:t>
            </a:r>
            <a:r>
              <a:rPr lang="en-US" altLang="zh-TW" b="1" dirty="0" smtClean="0">
                <a:solidFill>
                  <a:srgbClr val="FFFFFF"/>
                </a:solidFill>
                <a:latin typeface="Calibri" pitchFamily="34" charset="0"/>
                <a:ea typeface="新細明體" pitchFamily="18" charset="-120"/>
              </a:rPr>
              <a:t>2/2</a:t>
            </a:r>
            <a:endParaRPr lang="fr-FR" altLang="zh-HK" b="1" dirty="0">
              <a:solidFill>
                <a:srgbClr val="FFFFFF"/>
              </a:solidFill>
              <a:latin typeface="Calibri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8796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127">
  <a:themeElements>
    <a:clrScheme name="1_127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127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127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44</Words>
  <Application>Microsoft Office PowerPoint</Application>
  <PresentationFormat>On-screen Show (16:9)</PresentationFormat>
  <Paragraphs>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1_127</vt:lpstr>
      <vt:lpstr>PowerPoint Presentation</vt:lpstr>
      <vt:lpstr>PowerPoint Presentation</vt:lpstr>
      <vt:lpstr>來舉雙手  頌唱哈利路亞 唯有你施恩典捨身拯救 獻奉我聲音我雙手 我的一生都要讚頌 榮耀都歸於  主基督我上帝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wsc</dc:creator>
  <cp:lastModifiedBy>wsc</cp:lastModifiedBy>
  <cp:revision>1</cp:revision>
  <dcterms:created xsi:type="dcterms:W3CDTF">2018-11-20T13:46:46Z</dcterms:created>
  <dcterms:modified xsi:type="dcterms:W3CDTF">2018-11-20T13:51:26Z</dcterms:modified>
</cp:coreProperties>
</file>